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1127" r:id="rId2"/>
    <p:sldId id="963" r:id="rId3"/>
    <p:sldId id="1553" r:id="rId4"/>
    <p:sldId id="1736" r:id="rId5"/>
    <p:sldId id="1737" r:id="rId6"/>
    <p:sldId id="1728" r:id="rId7"/>
    <p:sldId id="1738" r:id="rId8"/>
  </p:sldIdLst>
  <p:sldSz cx="12192000" cy="6858000"/>
  <p:notesSz cx="6954838" cy="92408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 Godfrey" initials="EG" lastIdx="1" clrIdx="0">
    <p:extLst>
      <p:ext uri="{19B8F6BF-5375-455C-9EA6-DF929625EA0E}">
        <p15:presenceInfo xmlns:p15="http://schemas.microsoft.com/office/powerpoint/2012/main" userId="61aa7c48ee0e3db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64C8"/>
    <a:srgbClr val="222222"/>
    <a:srgbClr val="5F461E"/>
    <a:srgbClr val="7A2E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3E6DE3-070C-415B-A047-869F247464A1}" v="473" dt="2022-11-12T16:16:43.5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6" autoAdjust="0"/>
    <p:restoredTop sz="94660"/>
  </p:normalViewPr>
  <p:slideViewPr>
    <p:cSldViewPr snapToGrid="0">
      <p:cViewPr varScale="1">
        <p:scale>
          <a:sx n="64" d="100"/>
          <a:sy n="64" d="100"/>
        </p:scale>
        <p:origin x="60" y="16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" userId="61aa7c48ee0e3db0" providerId="LiveId" clId="{033E6DE3-070C-415B-A047-869F247464A1}"/>
    <pc:docChg chg="custSel addSld delSld modSld">
      <pc:chgData name="Ed" userId="61aa7c48ee0e3db0" providerId="LiveId" clId="{033E6DE3-070C-415B-A047-869F247464A1}" dt="2022-11-12T16:16:43.572" v="688" actId="20577"/>
      <pc:docMkLst>
        <pc:docMk/>
      </pc:docMkLst>
      <pc:sldChg chg="modSp mod">
        <pc:chgData name="Ed" userId="61aa7c48ee0e3db0" providerId="LiveId" clId="{033E6DE3-070C-415B-A047-869F247464A1}" dt="2022-11-12T16:05:11.669" v="12" actId="6549"/>
        <pc:sldMkLst>
          <pc:docMk/>
          <pc:sldMk cId="3275922726" sldId="1127"/>
        </pc:sldMkLst>
        <pc:spChg chg="mod">
          <ac:chgData name="Ed" userId="61aa7c48ee0e3db0" providerId="LiveId" clId="{033E6DE3-070C-415B-A047-869F247464A1}" dt="2022-11-12T16:05:11.669" v="12" actId="6549"/>
          <ac:spMkLst>
            <pc:docMk/>
            <pc:sldMk cId="3275922726" sldId="1127"/>
            <ac:spMk id="5" creationId="{0CAA8F06-2798-4F2A-8DC9-8E009C9AC104}"/>
          </ac:spMkLst>
        </pc:spChg>
      </pc:sldChg>
      <pc:sldChg chg="delSp modSp mod delAnim modAnim">
        <pc:chgData name="Ed" userId="61aa7c48ee0e3db0" providerId="LiveId" clId="{033E6DE3-070C-415B-A047-869F247464A1}" dt="2022-11-12T16:16:05.773" v="677"/>
        <pc:sldMkLst>
          <pc:docMk/>
          <pc:sldMk cId="621266370" sldId="1553"/>
        </pc:sldMkLst>
        <pc:spChg chg="mod">
          <ac:chgData name="Ed" userId="61aa7c48ee0e3db0" providerId="LiveId" clId="{033E6DE3-070C-415B-A047-869F247464A1}" dt="2022-11-12T16:06:38.711" v="99" actId="6549"/>
          <ac:spMkLst>
            <pc:docMk/>
            <pc:sldMk cId="621266370" sldId="1553"/>
            <ac:spMk id="2" creationId="{F08A2007-B9E6-48A8-9E5E-C98EDFD53C8F}"/>
          </ac:spMkLst>
        </pc:spChg>
        <pc:spChg chg="mod">
          <ac:chgData name="Ed" userId="61aa7c48ee0e3db0" providerId="LiveId" clId="{033E6DE3-070C-415B-A047-869F247464A1}" dt="2022-11-12T16:06:14.839" v="40" actId="6549"/>
          <ac:spMkLst>
            <pc:docMk/>
            <pc:sldMk cId="621266370" sldId="1553"/>
            <ac:spMk id="3" creationId="{F6C638D0-C884-48CF-BE26-27EEF100FAF2}"/>
          </ac:spMkLst>
        </pc:spChg>
        <pc:spChg chg="mod">
          <ac:chgData name="Ed" userId="61aa7c48ee0e3db0" providerId="LiveId" clId="{033E6DE3-070C-415B-A047-869F247464A1}" dt="2022-11-12T16:09:35.983" v="281" actId="113"/>
          <ac:spMkLst>
            <pc:docMk/>
            <pc:sldMk cId="621266370" sldId="1553"/>
            <ac:spMk id="5" creationId="{42E1E654-1A03-4831-2918-94E985C0A8DA}"/>
          </ac:spMkLst>
        </pc:spChg>
        <pc:spChg chg="del">
          <ac:chgData name="Ed" userId="61aa7c48ee0e3db0" providerId="LiveId" clId="{033E6DE3-070C-415B-A047-869F247464A1}" dt="2022-11-12T16:06:45.181" v="100" actId="21"/>
          <ac:spMkLst>
            <pc:docMk/>
            <pc:sldMk cId="621266370" sldId="1553"/>
            <ac:spMk id="6" creationId="{D994B878-B4D4-D356-B4DC-B7ED51DA841B}"/>
          </ac:spMkLst>
        </pc:spChg>
        <pc:spChg chg="del">
          <ac:chgData name="Ed" userId="61aa7c48ee0e3db0" providerId="LiveId" clId="{033E6DE3-070C-415B-A047-869F247464A1}" dt="2022-11-12T16:09:20.409" v="279" actId="21"/>
          <ac:spMkLst>
            <pc:docMk/>
            <pc:sldMk cId="621266370" sldId="1553"/>
            <ac:spMk id="8" creationId="{A3C8FB95-5834-4B08-F799-098AC5957D05}"/>
          </ac:spMkLst>
        </pc:spChg>
      </pc:sldChg>
      <pc:sldChg chg="del">
        <pc:chgData name="Ed" userId="61aa7c48ee0e3db0" providerId="LiveId" clId="{033E6DE3-070C-415B-A047-869F247464A1}" dt="2022-11-12T16:06:01.653" v="13" actId="47"/>
        <pc:sldMkLst>
          <pc:docMk/>
          <pc:sldMk cId="1154942376" sldId="1705"/>
        </pc:sldMkLst>
      </pc:sldChg>
      <pc:sldChg chg="del">
        <pc:chgData name="Ed" userId="61aa7c48ee0e3db0" providerId="LiveId" clId="{033E6DE3-070C-415B-A047-869F247464A1}" dt="2022-11-12T16:15:14.905" v="657" actId="47"/>
        <pc:sldMkLst>
          <pc:docMk/>
          <pc:sldMk cId="1100356208" sldId="1711"/>
        </pc:sldMkLst>
      </pc:sldChg>
      <pc:sldChg chg="del">
        <pc:chgData name="Ed" userId="61aa7c48ee0e3db0" providerId="LiveId" clId="{033E6DE3-070C-415B-A047-869F247464A1}" dt="2022-11-12T16:06:06.826" v="14" actId="47"/>
        <pc:sldMkLst>
          <pc:docMk/>
          <pc:sldMk cId="3107909442" sldId="1726"/>
        </pc:sldMkLst>
      </pc:sldChg>
      <pc:sldChg chg="del">
        <pc:chgData name="Ed" userId="61aa7c48ee0e3db0" providerId="LiveId" clId="{033E6DE3-070C-415B-A047-869F247464A1}" dt="2022-11-12T16:14:34.734" v="626" actId="47"/>
        <pc:sldMkLst>
          <pc:docMk/>
          <pc:sldMk cId="233014022" sldId="1727"/>
        </pc:sldMkLst>
      </pc:sldChg>
      <pc:sldChg chg="modSp mod">
        <pc:chgData name="Ed" userId="61aa7c48ee0e3db0" providerId="LiveId" clId="{033E6DE3-070C-415B-A047-869F247464A1}" dt="2022-11-12T16:15:07.302" v="650" actId="20577"/>
        <pc:sldMkLst>
          <pc:docMk/>
          <pc:sldMk cId="2172427396" sldId="1728"/>
        </pc:sldMkLst>
        <pc:spChg chg="mod">
          <ac:chgData name="Ed" userId="61aa7c48ee0e3db0" providerId="LiveId" clId="{033E6DE3-070C-415B-A047-869F247464A1}" dt="2022-11-12T16:14:58.479" v="629" actId="255"/>
          <ac:spMkLst>
            <pc:docMk/>
            <pc:sldMk cId="2172427396" sldId="1728"/>
            <ac:spMk id="2" creationId="{F08A2007-B9E6-48A8-9E5E-C98EDFD53C8F}"/>
          </ac:spMkLst>
        </pc:spChg>
        <pc:spChg chg="mod">
          <ac:chgData name="Ed" userId="61aa7c48ee0e3db0" providerId="LiveId" clId="{033E6DE3-070C-415B-A047-869F247464A1}" dt="2022-11-12T16:15:07.302" v="650" actId="20577"/>
          <ac:spMkLst>
            <pc:docMk/>
            <pc:sldMk cId="2172427396" sldId="1728"/>
            <ac:spMk id="3" creationId="{F6C638D0-C884-48CF-BE26-27EEF100FAF2}"/>
          </ac:spMkLst>
        </pc:spChg>
      </pc:sldChg>
      <pc:sldChg chg="del">
        <pc:chgData name="Ed" userId="61aa7c48ee0e3db0" providerId="LiveId" clId="{033E6DE3-070C-415B-A047-869F247464A1}" dt="2022-11-12T16:15:12.412" v="651" actId="47"/>
        <pc:sldMkLst>
          <pc:docMk/>
          <pc:sldMk cId="2504248111" sldId="1729"/>
        </pc:sldMkLst>
      </pc:sldChg>
      <pc:sldChg chg="del">
        <pc:chgData name="Ed" userId="61aa7c48ee0e3db0" providerId="LiveId" clId="{033E6DE3-070C-415B-A047-869F247464A1}" dt="2022-11-12T16:15:12.896" v="652" actId="47"/>
        <pc:sldMkLst>
          <pc:docMk/>
          <pc:sldMk cId="3631269380" sldId="1730"/>
        </pc:sldMkLst>
      </pc:sldChg>
      <pc:sldChg chg="del">
        <pc:chgData name="Ed" userId="61aa7c48ee0e3db0" providerId="LiveId" clId="{033E6DE3-070C-415B-A047-869F247464A1}" dt="2022-11-12T16:15:13.329" v="653" actId="47"/>
        <pc:sldMkLst>
          <pc:docMk/>
          <pc:sldMk cId="1774029327" sldId="1731"/>
        </pc:sldMkLst>
      </pc:sldChg>
      <pc:sldChg chg="del">
        <pc:chgData name="Ed" userId="61aa7c48ee0e3db0" providerId="LiveId" clId="{033E6DE3-070C-415B-A047-869F247464A1}" dt="2022-11-12T16:15:13.767" v="654" actId="47"/>
        <pc:sldMkLst>
          <pc:docMk/>
          <pc:sldMk cId="781417516" sldId="1732"/>
        </pc:sldMkLst>
      </pc:sldChg>
      <pc:sldChg chg="del">
        <pc:chgData name="Ed" userId="61aa7c48ee0e3db0" providerId="LiveId" clId="{033E6DE3-070C-415B-A047-869F247464A1}" dt="2022-11-12T16:15:14.153" v="655" actId="47"/>
        <pc:sldMkLst>
          <pc:docMk/>
          <pc:sldMk cId="3845437006" sldId="1733"/>
        </pc:sldMkLst>
      </pc:sldChg>
      <pc:sldChg chg="del">
        <pc:chgData name="Ed" userId="61aa7c48ee0e3db0" providerId="LiveId" clId="{033E6DE3-070C-415B-A047-869F247464A1}" dt="2022-11-12T16:15:14.526" v="656" actId="47"/>
        <pc:sldMkLst>
          <pc:docMk/>
          <pc:sldMk cId="1102288096" sldId="1734"/>
        </pc:sldMkLst>
      </pc:sldChg>
      <pc:sldChg chg="del">
        <pc:chgData name="Ed" userId="61aa7c48ee0e3db0" providerId="LiveId" clId="{033E6DE3-070C-415B-A047-869F247464A1}" dt="2022-11-12T16:15:15.712" v="658" actId="47"/>
        <pc:sldMkLst>
          <pc:docMk/>
          <pc:sldMk cId="1636020159" sldId="1735"/>
        </pc:sldMkLst>
      </pc:sldChg>
      <pc:sldChg chg="modSp add mod modAnim">
        <pc:chgData name="Ed" userId="61aa7c48ee0e3db0" providerId="LiveId" clId="{033E6DE3-070C-415B-A047-869F247464A1}" dt="2022-11-12T16:16:43.572" v="688" actId="20577"/>
        <pc:sldMkLst>
          <pc:docMk/>
          <pc:sldMk cId="3091198783" sldId="1736"/>
        </pc:sldMkLst>
        <pc:spChg chg="mod">
          <ac:chgData name="Ed" userId="61aa7c48ee0e3db0" providerId="LiveId" clId="{033E6DE3-070C-415B-A047-869F247464A1}" dt="2022-11-12T16:16:43.572" v="688" actId="20577"/>
          <ac:spMkLst>
            <pc:docMk/>
            <pc:sldMk cId="3091198783" sldId="1736"/>
            <ac:spMk id="2" creationId="{F08A2007-B9E6-48A8-9E5E-C98EDFD53C8F}"/>
          </ac:spMkLst>
        </pc:spChg>
        <pc:spChg chg="mod">
          <ac:chgData name="Ed" userId="61aa7c48ee0e3db0" providerId="LiveId" clId="{033E6DE3-070C-415B-A047-869F247464A1}" dt="2022-11-12T16:13:34.191" v="579" actId="20577"/>
          <ac:spMkLst>
            <pc:docMk/>
            <pc:sldMk cId="3091198783" sldId="1736"/>
            <ac:spMk id="5" creationId="{42E1E654-1A03-4831-2918-94E985C0A8DA}"/>
          </ac:spMkLst>
        </pc:spChg>
      </pc:sldChg>
      <pc:sldChg chg="delSp modSp add mod delAnim modAnim">
        <pc:chgData name="Ed" userId="61aa7c48ee0e3db0" providerId="LiveId" clId="{033E6DE3-070C-415B-A047-869F247464A1}" dt="2022-11-12T16:14:29.340" v="625" actId="21"/>
        <pc:sldMkLst>
          <pc:docMk/>
          <pc:sldMk cId="1651905683" sldId="1737"/>
        </pc:sldMkLst>
        <pc:spChg chg="mod">
          <ac:chgData name="Ed" userId="61aa7c48ee0e3db0" providerId="LiveId" clId="{033E6DE3-070C-415B-A047-869F247464A1}" dt="2022-11-12T16:14:05.319" v="620" actId="20577"/>
          <ac:spMkLst>
            <pc:docMk/>
            <pc:sldMk cId="1651905683" sldId="1737"/>
            <ac:spMk id="2" creationId="{F08A2007-B9E6-48A8-9E5E-C98EDFD53C8F}"/>
          </ac:spMkLst>
        </pc:spChg>
        <pc:spChg chg="del mod">
          <ac:chgData name="Ed" userId="61aa7c48ee0e3db0" providerId="LiveId" clId="{033E6DE3-070C-415B-A047-869F247464A1}" dt="2022-11-12T16:14:29.340" v="625" actId="21"/>
          <ac:spMkLst>
            <pc:docMk/>
            <pc:sldMk cId="1651905683" sldId="1737"/>
            <ac:spMk id="5" creationId="{42E1E654-1A03-4831-2918-94E985C0A8DA}"/>
          </ac:spMkLst>
        </pc:spChg>
      </pc:sldChg>
      <pc:sldChg chg="add">
        <pc:chgData name="Ed" userId="61aa7c48ee0e3db0" providerId="LiveId" clId="{033E6DE3-070C-415B-A047-869F247464A1}" dt="2022-11-12T16:15:22.022" v="659"/>
        <pc:sldMkLst>
          <pc:docMk/>
          <pc:sldMk cId="1796834302" sldId="173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3BBFF-77C1-4BF1-A3B2-2505841100BA}" type="datetimeFigureOut">
              <a:rPr lang="en-US" smtClean="0"/>
              <a:t>11/12/2022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424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93879-1153-42D3-8EC7-7A3CC94658D3}" type="datetimeFigureOut">
              <a:rPr lang="en-US" smtClean="0"/>
              <a:t>11/12/2022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546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1496-D8B1-4FDC-98A5-AD2561A2EE12}" type="datetimeFigureOut">
              <a:rPr lang="en-US" smtClean="0"/>
              <a:t>11/12/2022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6327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3B3F-C0CE-47CB-BCED-F49A710726FF}" type="datetimeFigureOut">
              <a:rPr lang="en-US" smtClean="0"/>
              <a:t>11/12/2022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"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158614390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3B3F-C0CE-47CB-BCED-F49A710726FF}" type="datetimeFigureOut">
              <a:rPr lang="en-US" smtClean="0"/>
              <a:t>11/12/2022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49502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EE65E-8B04-4250-B4A9-5C65F355F1A2}" type="datetimeFigureOut">
              <a:rPr lang="en-US" smtClean="0"/>
              <a:t>11/12/2022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4261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5881F-8E44-4F15-AB98-80B7869E49CA}" type="datetimeFigureOut">
              <a:rPr lang="en-US" smtClean="0"/>
              <a:t>11/12/2022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9666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D2069-43FA-49C5-9F0E-58E1EB237AEF}" type="datetimeFigureOut">
              <a:rPr lang="en-US" smtClean="0"/>
              <a:t>11/12/2022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1041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854CA-19F4-4771-B6A2-DA5C0742B220}" type="datetimeFigureOut">
              <a:rPr lang="en-US" smtClean="0"/>
              <a:t>11/12/2022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508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2BB1-BB31-4EB8-A961-18800A74EAA8}" type="datetimeFigureOut">
              <a:rPr lang="en-US" smtClean="0"/>
              <a:t>11/12/2022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570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0B886-74BB-4D5E-9EA9-584482FE40E6}" type="datetimeFigureOut">
              <a:rPr lang="en-US" smtClean="0"/>
              <a:t>11/12/2022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207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4CCD1-3502-4C30-947C-75FC88992007}" type="datetimeFigureOut">
              <a:rPr lang="en-US" smtClean="0"/>
              <a:t>11/12/2022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530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B797A-E8AF-4231-9C64-308C5BB9ED3E}" type="datetimeFigureOut">
              <a:rPr lang="en-US" smtClean="0"/>
              <a:t>11/12/2022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400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24146-07E2-48CA-8629-5887ED47FCDB}" type="datetimeFigureOut">
              <a:rPr lang="en-US" smtClean="0"/>
              <a:t>11/12/2022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253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7E718-B4F0-433E-A285-0013249184C0}" type="datetimeFigureOut">
              <a:rPr lang="en-US" smtClean="0"/>
              <a:t>11/12/2022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909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E44C4-3D72-4D6E-86A4-F5491DC49E6D}" type="datetimeFigureOut">
              <a:rPr lang="en-US" smtClean="0"/>
              <a:t>11/12/2022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502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EA14-E6AC-4B59-973C-7A06B0EDE3E3}" type="datetimeFigureOut">
              <a:rPr lang="en-US" smtClean="0"/>
              <a:t>11/12/2022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1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3BB3B3F-C0CE-47CB-BCED-F49A710726FF}" type="datetimeFigureOut">
              <a:rPr lang="en-US" smtClean="0"/>
              <a:t>11/12/2022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3248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weapon, knife&#10;&#10;Description automatically generated">
            <a:extLst>
              <a:ext uri="{FF2B5EF4-FFF2-40B4-BE49-F238E27FC236}">
                <a16:creationId xmlns:a16="http://schemas.microsoft.com/office/drawing/2014/main" id="{6D2EC448-9F9E-FE3D-3F55-1EC864EB8F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9"/>
            <a:ext cx="12192762" cy="68575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AA8F06-2798-4F2A-8DC9-8E009C9AC104}"/>
              </a:ext>
            </a:extLst>
          </p:cNvPr>
          <p:cNvSpPr txBox="1"/>
          <p:nvPr/>
        </p:nvSpPr>
        <p:spPr>
          <a:xfrm>
            <a:off x="94891" y="6281774"/>
            <a:ext cx="66889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Candara" panose="020E0502030303020204" pitchFamily="34" charset="0"/>
              </a:rPr>
              <a:t>November 13, 2022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588051-E0B5-4638-9205-E46E5525908B}"/>
              </a:ext>
            </a:extLst>
          </p:cNvPr>
          <p:cNvSpPr txBox="1"/>
          <p:nvPr/>
        </p:nvSpPr>
        <p:spPr>
          <a:xfrm>
            <a:off x="94891" y="4251808"/>
            <a:ext cx="11973179" cy="1138773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The Rebellion of Korah</a:t>
            </a:r>
            <a:endParaRPr lang="en-US" sz="3200" dirty="0"/>
          </a:p>
          <a:p>
            <a:pPr algn="ctr"/>
            <a:r>
              <a:rPr lang="en-US" sz="2800" i="1" dirty="0"/>
              <a:t>An Excursus of Jude 11c</a:t>
            </a:r>
          </a:p>
        </p:txBody>
      </p:sp>
    </p:spTree>
    <p:extLst>
      <p:ext uri="{BB962C8B-B14F-4D97-AF65-F5344CB8AC3E}">
        <p14:creationId xmlns:p14="http://schemas.microsoft.com/office/powerpoint/2010/main" val="3275922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6C638D0-C884-48CF-BE26-27EEF100F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667" y="259230"/>
            <a:ext cx="11683651" cy="86142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accent2"/>
                </a:solidFill>
              </a:rPr>
              <a:t>Jude 11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8A2007-B9E6-48A8-9E5E-C98EDFD53C8F}"/>
              </a:ext>
            </a:extLst>
          </p:cNvPr>
          <p:cNvSpPr txBox="1"/>
          <p:nvPr/>
        </p:nvSpPr>
        <p:spPr>
          <a:xfrm>
            <a:off x="300682" y="852384"/>
            <a:ext cx="1159063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4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Woe to them! </a:t>
            </a:r>
            <a:r>
              <a:rPr lang="en-US" sz="44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 they have gone the way of Cain</a:t>
            </a:r>
            <a:r>
              <a:rPr lang="en-US" sz="4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and for pay they have rushed headlong into the error of Balaam, and perished in the rebellion of Korah. 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84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6C638D0-C884-48CF-BE26-27EEF100F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667" y="259230"/>
            <a:ext cx="11683651" cy="86142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accent2"/>
                </a:solidFill>
              </a:rPr>
              <a:t>The Rebellion of Korah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8A2007-B9E6-48A8-9E5E-C98EDFD53C8F}"/>
              </a:ext>
            </a:extLst>
          </p:cNvPr>
          <p:cNvSpPr txBox="1"/>
          <p:nvPr/>
        </p:nvSpPr>
        <p:spPr>
          <a:xfrm>
            <a:off x="300682" y="852384"/>
            <a:ext cx="11590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marR="0" lvl="0" indent="-857250" algn="just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3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Presumption (16:1-3)</a:t>
            </a:r>
            <a:endParaRPr lang="en-US" sz="3600" b="1" baseline="30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E1E654-1A03-4831-2918-94E985C0A8DA}"/>
              </a:ext>
            </a:extLst>
          </p:cNvPr>
          <p:cNvSpPr txBox="1"/>
          <p:nvPr/>
        </p:nvSpPr>
        <p:spPr>
          <a:xfrm>
            <a:off x="1152939" y="1590252"/>
            <a:ext cx="107282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lphaUcPeriod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The source of the rebellion (16:1)</a:t>
            </a:r>
          </a:p>
          <a:p>
            <a:pPr marL="514350" indent="-514350" algn="just">
              <a:buAutoNum type="alphaUcPeriod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The force of the rebellion (16:2-3)</a:t>
            </a:r>
          </a:p>
        </p:txBody>
      </p:sp>
    </p:spTree>
    <p:extLst>
      <p:ext uri="{BB962C8B-B14F-4D97-AF65-F5344CB8AC3E}">
        <p14:creationId xmlns:p14="http://schemas.microsoft.com/office/powerpoint/2010/main" val="62126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6C638D0-C884-48CF-BE26-27EEF100F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667" y="259230"/>
            <a:ext cx="11683651" cy="86142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accent2"/>
                </a:solidFill>
              </a:rPr>
              <a:t>The Rebellion of Korah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8A2007-B9E6-48A8-9E5E-C98EDFD53C8F}"/>
              </a:ext>
            </a:extLst>
          </p:cNvPr>
          <p:cNvSpPr txBox="1"/>
          <p:nvPr/>
        </p:nvSpPr>
        <p:spPr>
          <a:xfrm>
            <a:off x="300682" y="852384"/>
            <a:ext cx="115906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marR="0" lvl="0" indent="-857250" algn="just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3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Presumption (16:1-3)</a:t>
            </a:r>
          </a:p>
          <a:p>
            <a:pPr marL="857250" marR="0" lvl="0" indent="-857250" algn="just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Proposition (16:4-7)</a:t>
            </a:r>
          </a:p>
          <a:p>
            <a:pPr marL="857250" marR="0" lvl="0" indent="-857250" algn="just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3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Perspective (16:8-11)</a:t>
            </a:r>
          </a:p>
          <a:p>
            <a:pPr marL="857250" marR="0" lvl="0" indent="-857250" algn="just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Persistence (16:12-15)</a:t>
            </a:r>
          </a:p>
          <a:p>
            <a:pPr marL="857250" marR="0" lvl="0" indent="-857250" algn="just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3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Presentation (16:16-22)</a:t>
            </a:r>
            <a:endParaRPr lang="en-US" sz="36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E1E654-1A03-4831-2918-94E985C0A8DA}"/>
              </a:ext>
            </a:extLst>
          </p:cNvPr>
          <p:cNvSpPr txBox="1"/>
          <p:nvPr/>
        </p:nvSpPr>
        <p:spPr>
          <a:xfrm>
            <a:off x="1152939" y="3806676"/>
            <a:ext cx="107282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lphaUcPeriod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The gathering of the Levites (16:16-17)</a:t>
            </a:r>
          </a:p>
          <a:p>
            <a:pPr marL="514350" indent="-514350" algn="just">
              <a:buAutoNum type="alphaUcPeriod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The glory of the LORD (16:19b-22)</a:t>
            </a:r>
          </a:p>
        </p:txBody>
      </p:sp>
    </p:spTree>
    <p:extLst>
      <p:ext uri="{BB962C8B-B14F-4D97-AF65-F5344CB8AC3E}">
        <p14:creationId xmlns:p14="http://schemas.microsoft.com/office/powerpoint/2010/main" val="309119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7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7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6C638D0-C884-48CF-BE26-27EEF100F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667" y="259230"/>
            <a:ext cx="11683651" cy="86142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accent2"/>
                </a:solidFill>
              </a:rPr>
              <a:t>The Rebellion of Korah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8A2007-B9E6-48A8-9E5E-C98EDFD53C8F}"/>
              </a:ext>
            </a:extLst>
          </p:cNvPr>
          <p:cNvSpPr txBox="1"/>
          <p:nvPr/>
        </p:nvSpPr>
        <p:spPr>
          <a:xfrm>
            <a:off x="300682" y="852384"/>
            <a:ext cx="115906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marR="0" lvl="0" indent="-857250" algn="just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3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Presumption (16:1-3)</a:t>
            </a:r>
          </a:p>
          <a:p>
            <a:pPr marL="857250" marR="0" lvl="0" indent="-857250" algn="just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Prostration (16:4-7)</a:t>
            </a:r>
          </a:p>
          <a:p>
            <a:pPr marL="857250" marR="0" lvl="0" indent="-857250" algn="just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3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Perspective (16:8-11)</a:t>
            </a:r>
          </a:p>
          <a:p>
            <a:pPr marL="857250" marR="0" lvl="0" indent="-857250" algn="just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Persistence (16:12-15)</a:t>
            </a:r>
          </a:p>
          <a:p>
            <a:pPr marL="857250" marR="0" lvl="0" indent="-857250" algn="just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3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Presentation (16:16-22)</a:t>
            </a:r>
          </a:p>
          <a:p>
            <a:pPr marL="857250" marR="0" lvl="0" indent="-857250" algn="just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Preparation (16:23-27)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E1E654-1A03-4831-2918-94E985C0A8DA}"/>
              </a:ext>
            </a:extLst>
          </p:cNvPr>
          <p:cNvSpPr txBox="1"/>
          <p:nvPr/>
        </p:nvSpPr>
        <p:spPr>
          <a:xfrm>
            <a:off x="1152939" y="4323511"/>
            <a:ext cx="107282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lphaUcPeriod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The gathering of the Levites (16:16-17)</a:t>
            </a:r>
          </a:p>
          <a:p>
            <a:pPr marL="514350" indent="-514350" algn="just">
              <a:buAutoNum type="alphaUcPeriod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The glory of the LORD (16:19b-22)</a:t>
            </a:r>
          </a:p>
        </p:txBody>
      </p:sp>
    </p:spTree>
    <p:extLst>
      <p:ext uri="{BB962C8B-B14F-4D97-AF65-F5344CB8AC3E}">
        <p14:creationId xmlns:p14="http://schemas.microsoft.com/office/powerpoint/2010/main" val="1651905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6C638D0-C884-48CF-BE26-27EEF100F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667" y="259230"/>
            <a:ext cx="11683651" cy="86142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accent2"/>
                </a:solidFill>
              </a:rPr>
              <a:t>2 Corinthians 6:14-17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8A2007-B9E6-48A8-9E5E-C98EDFD53C8F}"/>
              </a:ext>
            </a:extLst>
          </p:cNvPr>
          <p:cNvSpPr txBox="1"/>
          <p:nvPr/>
        </p:nvSpPr>
        <p:spPr>
          <a:xfrm>
            <a:off x="300682" y="852384"/>
            <a:ext cx="1159063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5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 Do not be bound together with unbelievers; for what partnership have righteousness and lawlessness, or what fellowship has light with darkness? 15 Or what harmony has Christ with Belial, or what has a believer in common with an unbeliever? 16 Or what agreement has the temple of God with idols? For we are the temple of the living God; just as God said, "I WILL DWELL IN THEM AND WALK AMONG THEM; AND I WILL BE THEIR GOD, AND THEY SHALL BE MY PEOPLE. 17 "Therefore, COME OUT FROM THEIR MIDST AND BE SEPARATE," says the Lord. "AND DO NOT TOUCH WHAT IS UNCLEAN; And I will welcome you. </a:t>
            </a:r>
            <a:endParaRPr lang="en-US" sz="3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42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weapon, knife&#10;&#10;Description automatically generated">
            <a:extLst>
              <a:ext uri="{FF2B5EF4-FFF2-40B4-BE49-F238E27FC236}">
                <a16:creationId xmlns:a16="http://schemas.microsoft.com/office/drawing/2014/main" id="{6D2EC448-9F9E-FE3D-3F55-1EC864EB8F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9"/>
            <a:ext cx="12192762" cy="68575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AA8F06-2798-4F2A-8DC9-8E009C9AC104}"/>
              </a:ext>
            </a:extLst>
          </p:cNvPr>
          <p:cNvSpPr txBox="1"/>
          <p:nvPr/>
        </p:nvSpPr>
        <p:spPr>
          <a:xfrm>
            <a:off x="94891" y="6281774"/>
            <a:ext cx="66889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Candara" panose="020E0502030303020204" pitchFamily="34" charset="0"/>
              </a:rPr>
              <a:t>November 13, 2022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588051-E0B5-4638-9205-E46E5525908B}"/>
              </a:ext>
            </a:extLst>
          </p:cNvPr>
          <p:cNvSpPr txBox="1"/>
          <p:nvPr/>
        </p:nvSpPr>
        <p:spPr>
          <a:xfrm>
            <a:off x="94891" y="4251808"/>
            <a:ext cx="11973179" cy="1138773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The Rebellion of Korah</a:t>
            </a:r>
            <a:endParaRPr lang="en-US" sz="3200" dirty="0"/>
          </a:p>
          <a:p>
            <a:pPr algn="ctr"/>
            <a:r>
              <a:rPr lang="en-US" sz="2800" i="1" dirty="0"/>
              <a:t>An Excursus of Jude 11c</a:t>
            </a:r>
          </a:p>
        </p:txBody>
      </p:sp>
    </p:spTree>
    <p:extLst>
      <p:ext uri="{BB962C8B-B14F-4D97-AF65-F5344CB8AC3E}">
        <p14:creationId xmlns:p14="http://schemas.microsoft.com/office/powerpoint/2010/main" val="17968343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16004</TotalTime>
  <Words>302</Words>
  <Application>Microsoft Office PowerPoint</Application>
  <PresentationFormat>Widescreen</PresentationFormat>
  <Paragraphs>31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Candara</vt:lpstr>
      <vt:lpstr>Century Gothic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 Godfrey</dc:creator>
  <cp:lastModifiedBy>Ed</cp:lastModifiedBy>
  <cp:revision>322</cp:revision>
  <cp:lastPrinted>2020-05-22T15:03:41Z</cp:lastPrinted>
  <dcterms:created xsi:type="dcterms:W3CDTF">2019-06-22T19:37:39Z</dcterms:created>
  <dcterms:modified xsi:type="dcterms:W3CDTF">2022-11-12T16:19:43Z</dcterms:modified>
</cp:coreProperties>
</file>